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12/2/2013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304800"/>
            <a:ext cx="8001000" cy="6096000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Отряд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«Экстрим»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Республиканского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антинаркотического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проекта </a:t>
            </a: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«Самостоятельные дети» </a:t>
            </a:r>
            <a:b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МБОУ «СОШ №8 г. Нурлат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Акция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«Здоровая мама- здоровый ребенок»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IMG_127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129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1"/>
            <a:ext cx="4800600" cy="3600450"/>
          </a:xfrm>
        </p:spPr>
      </p:pic>
      <p:pic>
        <p:nvPicPr>
          <p:cNvPr id="5" name="Рисунок 4" descr="IMG_129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3600" y="0"/>
            <a:ext cx="4470400" cy="3581400"/>
          </a:xfrm>
          <a:prstGeom prst="rect">
            <a:avLst/>
          </a:prstGeom>
        </p:spPr>
      </p:pic>
      <p:pic>
        <p:nvPicPr>
          <p:cNvPr id="6" name="Рисунок 5" descr="IMG_129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371850"/>
            <a:ext cx="4648200" cy="3486150"/>
          </a:xfrm>
          <a:prstGeom prst="rect">
            <a:avLst/>
          </a:prstGeom>
        </p:spPr>
      </p:pic>
      <p:pic>
        <p:nvPicPr>
          <p:cNvPr id="7" name="Рисунок 6" descr="IMG_129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68800" y="3276600"/>
            <a:ext cx="4775200" cy="35814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128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352800" cy="2514600"/>
          </a:xfrm>
        </p:spPr>
      </p:pic>
      <p:pic>
        <p:nvPicPr>
          <p:cNvPr id="5" name="Рисунок 4" descr="IMG_128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52800" y="0"/>
            <a:ext cx="3352800" cy="2514600"/>
          </a:xfrm>
          <a:prstGeom prst="rect">
            <a:avLst/>
          </a:prstGeom>
        </p:spPr>
      </p:pic>
      <p:pic>
        <p:nvPicPr>
          <p:cNvPr id="6" name="Рисунок 5" descr="IMG_128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92800" y="0"/>
            <a:ext cx="3251200" cy="2514600"/>
          </a:xfrm>
          <a:prstGeom prst="rect">
            <a:avLst/>
          </a:prstGeom>
        </p:spPr>
      </p:pic>
      <p:pic>
        <p:nvPicPr>
          <p:cNvPr id="7" name="Рисунок 6" descr="IMG_128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2514600"/>
            <a:ext cx="3124200" cy="2343150"/>
          </a:xfrm>
          <a:prstGeom prst="rect">
            <a:avLst/>
          </a:prstGeom>
        </p:spPr>
      </p:pic>
      <p:pic>
        <p:nvPicPr>
          <p:cNvPr id="8" name="Рисунок 7" descr="IMG_128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124200" y="2438400"/>
            <a:ext cx="3124200" cy="2343150"/>
          </a:xfrm>
          <a:prstGeom prst="rect">
            <a:avLst/>
          </a:prstGeom>
        </p:spPr>
      </p:pic>
      <p:pic>
        <p:nvPicPr>
          <p:cNvPr id="9" name="Рисунок 8" descr="IMG_1285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248400" y="2514600"/>
            <a:ext cx="2895600" cy="2171700"/>
          </a:xfrm>
          <a:prstGeom prst="rect">
            <a:avLst/>
          </a:prstGeom>
        </p:spPr>
      </p:pic>
      <p:pic>
        <p:nvPicPr>
          <p:cNvPr id="10" name="Рисунок 9" descr="IMG_1286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4800600"/>
            <a:ext cx="3048000" cy="2057400"/>
          </a:xfrm>
          <a:prstGeom prst="rect">
            <a:avLst/>
          </a:prstGeom>
        </p:spPr>
      </p:pic>
      <p:pic>
        <p:nvPicPr>
          <p:cNvPr id="11" name="Рисунок 10" descr="IMG_1287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971800" y="4724400"/>
            <a:ext cx="3124200" cy="2133600"/>
          </a:xfrm>
          <a:prstGeom prst="rect">
            <a:avLst/>
          </a:prstGeom>
        </p:spPr>
      </p:pic>
      <p:pic>
        <p:nvPicPr>
          <p:cNvPr id="12" name="Рисунок 11" descr="IMG_1292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096000" y="4572000"/>
            <a:ext cx="3048000" cy="2286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129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11</Words>
  <PresentationFormat>Экран (4:3)</PresentationFormat>
  <Paragraphs>1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Office Theme</vt:lpstr>
      <vt:lpstr>Отряд «Экстрим» Республиканского антинаркотического проекта «Самостоятельные дети»  МБОУ «СОШ №8 г. Нурлат» Акция «Здоровая мама- здоровый ребенок» 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Отряд «Экстрим» Республиканского антинаркотического проекта «Самостоятельные дети»  МБОУ «СОШ №8 г. Нурлат» </dc:title>
  <cp:lastModifiedBy>Paradise</cp:lastModifiedBy>
  <cp:revision>2</cp:revision>
  <dcterms:modified xsi:type="dcterms:W3CDTF">2013-12-02T10:53:05Z</dcterms:modified>
</cp:coreProperties>
</file>